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50E084-4FF3-E4F7-09A1-B3E959783CC0}" v="262" dt="2024-10-23T20:05:45.783"/>
    <p1510:client id="{F8E2D5F1-6EF4-90A9-0393-FF5CC7E5A3A8}" v="5" dt="2024-10-23T19:06:45.5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1386F9D415764CA40C66806DC407D8" ma:contentTypeVersion="15" ma:contentTypeDescription="Create a new document." ma:contentTypeScope="" ma:versionID="ec4b847553e4cbdfa42d9cffa7c47fc9">
  <xsd:schema xmlns:xsd="http://www.w3.org/2001/XMLSchema" xmlns:xs="http://www.w3.org/2001/XMLSchema" xmlns:p="http://schemas.microsoft.com/office/2006/metadata/properties" xmlns:ns2="850afc0e-9ee5-44f1-a58a-214bdf2ccdd2" xmlns:ns3="5e4ccc15-2c78-46b3-9064-3861e327c0b9" targetNamespace="http://schemas.microsoft.com/office/2006/metadata/properties" ma:root="true" ma:fieldsID="355bc063198016ec2200d90bf650cfd1" ns2:_="" ns3:_="">
    <xsd:import namespace="850afc0e-9ee5-44f1-a58a-214bdf2ccdd2"/>
    <xsd:import namespace="5e4ccc15-2c78-46b3-9064-3861e327c0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afc0e-9ee5-44f1-a58a-214bdf2ccd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d038b50-52dc-447d-ac2e-a29bd036c4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4ccc15-2c78-46b3-9064-3861e327c0b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e3641d1e-f802-40f3-b9ad-12d5538e431c}" ma:internalName="TaxCatchAll" ma:showField="CatchAllData" ma:web="5e4ccc15-2c78-46b3-9064-3861e327c0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e4ccc15-2c78-46b3-9064-3861e327c0b9" xsi:nil="true"/>
    <lcf76f155ced4ddcb4097134ff3c332f xmlns="850afc0e-9ee5-44f1-a58a-214bdf2ccdd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BDEA167-F670-4B9B-AFA0-D685E0BFCD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197A82-A85F-47D8-828D-D0F441267FDC}">
  <ds:schemaRefs>
    <ds:schemaRef ds:uri="5e4ccc15-2c78-46b3-9064-3861e327c0b9"/>
    <ds:schemaRef ds:uri="850afc0e-9ee5-44f1-a58a-214bdf2ccd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2AADEBF-B45D-41F5-A92D-8A4953EE0244}">
  <ds:schemaRefs>
    <ds:schemaRef ds:uri="5e4ccc15-2c78-46b3-9064-3861e327c0b9"/>
    <ds:schemaRef ds:uri="850afc0e-9ee5-44f1-a58a-214bdf2ccdd2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1049</Words>
  <Application>Microsoft Macintosh PowerPoint</Application>
  <PresentationFormat>On-screen Show (16:9)</PresentationFormat>
  <Paragraphs>88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Oswald</vt:lpstr>
      <vt:lpstr>Average</vt:lpstr>
      <vt:lpstr>Arial</vt:lpstr>
      <vt:lpstr>Slate</vt:lpstr>
      <vt:lpstr>M. C. Lang Fellowship in Book History, Bibliography, and Humanities Teaching with Historical Sources</vt:lpstr>
      <vt:lpstr>About the Fellowship</vt:lpstr>
      <vt:lpstr>The Fellowship Includes</vt:lpstr>
      <vt:lpstr>Building Community</vt:lpstr>
      <vt:lpstr>The Courses</vt:lpstr>
      <vt:lpstr>  The Multiplier Effect</vt:lpstr>
      <vt:lpstr>Humanities Teaching with Historical Sources</vt:lpstr>
      <vt:lpstr>Eligibility</vt:lpstr>
      <vt:lpstr>The Application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 Materials</vt:lpstr>
      <vt:lpstr>Letter of Recommendation</vt:lpstr>
      <vt:lpstr>Helpful advice</vt:lpstr>
      <vt:lpstr>The Experience of Being a Lang Fellow</vt:lpstr>
      <vt:lpstr>Direct any questions to:   rbs_lang@virginia.edu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Rivard Hill, Andrew J (ajh3ke)</cp:lastModifiedBy>
  <cp:revision>2</cp:revision>
  <dcterms:modified xsi:type="dcterms:W3CDTF">2024-10-24T13:37:04Z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0x010100BE1386F9D415764CA40C66806DC407D8</vt:lpwstr>
  </property>
  <property fmtid="{D5CDD505-2E9C-101B-9397-08002B2CF9AE}" pid="3" name="MediaServiceImageTags">
    <vt:lpwstr/>
  </property>
</Properties>
</file>